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s-ES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2274" y="-90"/>
      </p:cViewPr>
      <p:guideLst>
        <p:guide orient="horz" pos="3836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086" y="3783479"/>
            <a:ext cx="7764304" cy="261065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042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132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66870" y="651255"/>
            <a:ext cx="1541443" cy="138539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544" y="651255"/>
            <a:ext cx="4472087" cy="138539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36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17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1561" y="7826329"/>
            <a:ext cx="7764304" cy="2418944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1561" y="5162108"/>
            <a:ext cx="7764304" cy="266422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10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543" y="3789116"/>
            <a:ext cx="3006765" cy="1071609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1549" y="3789116"/>
            <a:ext cx="3006765" cy="1071609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22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6725" y="2726246"/>
            <a:ext cx="4035979" cy="113617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6725" y="3862416"/>
            <a:ext cx="4035979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0188" y="2726246"/>
            <a:ext cx="4037564" cy="113617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0188" y="3862416"/>
            <a:ext cx="4037564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77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7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35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724" y="484917"/>
            <a:ext cx="3005180" cy="206371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326" y="484917"/>
            <a:ext cx="5106426" cy="10394696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80" cy="833098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772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0421" y="8525511"/>
            <a:ext cx="5480685" cy="100648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0421" y="9531996"/>
            <a:ext cx="5480685" cy="142937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377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2B68-12CC-4CF3-946C-C02244F44EB3}" type="datetimeFigureOut">
              <a:rPr lang="es-ES" smtClean="0"/>
              <a:t>21/02/2015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F928-5087-4205-80D9-E94F7E2F2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28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://images.clipartlogo.com/files/images/41/418290/notebook-paper-leaf-cartoon-loose-writing-piece-sheet-nexxuz-looseleaf_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0"/>
            <a:ext cx="9159983" cy="1217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5" t="4606" r="8553"/>
          <a:stretch/>
        </p:blipFill>
        <p:spPr>
          <a:xfrm>
            <a:off x="2479005" y="2561258"/>
            <a:ext cx="4362799" cy="608264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 rot="20871715">
            <a:off x="251258" y="622743"/>
            <a:ext cx="4566265" cy="12298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1789" tIns="60894" rIns="121789" bIns="60894" rtlCol="0">
            <a:spAutoFit/>
          </a:bodyPr>
          <a:lstStyle/>
          <a:p>
            <a:r>
              <a:rPr lang="es-ES" dirty="0"/>
              <a:t>¿Cómo me llamo, cuántos años tengo, dónde nací?</a:t>
            </a:r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 rot="20928316">
            <a:off x="6631576" y="1149407"/>
            <a:ext cx="2086140" cy="23389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121789" tIns="60894" rIns="121789" bIns="60894">
            <a:spAutoFit/>
          </a:bodyPr>
          <a:lstStyle/>
          <a:p>
            <a:r>
              <a:rPr lang="es-ES" dirty="0"/>
              <a:t>Mis gustos </a:t>
            </a:r>
            <a:r>
              <a:rPr lang="es-ES" dirty="0" smtClean="0"/>
              <a:t>son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0804" y="5552334"/>
            <a:ext cx="2458201" cy="860877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21789" tIns="60894" rIns="121789" bIns="60894">
            <a:spAutoFit/>
          </a:bodyPr>
          <a:lstStyle/>
          <a:p>
            <a:r>
              <a:rPr lang="es-ES" dirty="0"/>
              <a:t>¿Cómo me gusta aprender?</a:t>
            </a:r>
          </a:p>
        </p:txBody>
      </p:sp>
      <p:sp>
        <p:nvSpPr>
          <p:cNvPr id="9" name="8 Rectángulo"/>
          <p:cNvSpPr/>
          <p:nvPr/>
        </p:nvSpPr>
        <p:spPr>
          <a:xfrm rot="322278">
            <a:off x="6448638" y="4930413"/>
            <a:ext cx="2415696" cy="27083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21789" tIns="60894" rIns="121789" bIns="60894">
            <a:spAutoFit/>
          </a:bodyPr>
          <a:lstStyle/>
          <a:p>
            <a:r>
              <a:rPr lang="es-ES" dirty="0"/>
              <a:t>Lo que hago en Internet es: 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179558" y="9391228"/>
            <a:ext cx="2993204" cy="233896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121789" tIns="60894" rIns="121789" bIns="60894">
            <a:spAutoFit/>
          </a:bodyPr>
          <a:lstStyle/>
          <a:p>
            <a:r>
              <a:rPr lang="es-ES" dirty="0"/>
              <a:t>¿Cómo aprendo</a:t>
            </a:r>
            <a:r>
              <a:rPr lang="es-ES" dirty="0" smtClean="0"/>
              <a:t>?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 rot="1007477">
            <a:off x="5707630" y="9265141"/>
            <a:ext cx="2887236" cy="2338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1789" tIns="60894" rIns="121789" bIns="60894">
            <a:spAutoFit/>
          </a:bodyPr>
          <a:lstStyle/>
          <a:p>
            <a:r>
              <a:rPr lang="es-ES" dirty="0"/>
              <a:t>¿Cómo puede ayudar a otros</a:t>
            </a:r>
            <a:r>
              <a:rPr lang="es-ES" dirty="0" smtClean="0"/>
              <a:t>?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84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Office PowerPoint</Application>
  <PresentationFormat>Doble carta (432 x 279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Edmundo A. L.B.</dc:creator>
  <cp:lastModifiedBy>Edmundo A. L.B.</cp:lastModifiedBy>
  <cp:revision>2</cp:revision>
  <dcterms:created xsi:type="dcterms:W3CDTF">2015-02-22T02:30:24Z</dcterms:created>
  <dcterms:modified xsi:type="dcterms:W3CDTF">2015-02-22T03:56:04Z</dcterms:modified>
</cp:coreProperties>
</file>